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86" r:id="rId3"/>
    <p:sldId id="257" r:id="rId4"/>
    <p:sldId id="291" r:id="rId5"/>
    <p:sldId id="295" r:id="rId6"/>
    <p:sldId id="285" r:id="rId7"/>
    <p:sldId id="294" r:id="rId8"/>
    <p:sldId id="293" r:id="rId9"/>
    <p:sldId id="292" r:id="rId10"/>
    <p:sldId id="258" r:id="rId11"/>
    <p:sldId id="259" r:id="rId12"/>
    <p:sldId id="260" r:id="rId13"/>
    <p:sldId id="287" r:id="rId14"/>
    <p:sldId id="261" r:id="rId15"/>
    <p:sldId id="288" r:id="rId16"/>
    <p:sldId id="289" r:id="rId17"/>
    <p:sldId id="263" r:id="rId18"/>
    <p:sldId id="264" r:id="rId19"/>
    <p:sldId id="265" r:id="rId20"/>
    <p:sldId id="266" r:id="rId21"/>
    <p:sldId id="290" r:id="rId22"/>
    <p:sldId id="267" r:id="rId23"/>
    <p:sldId id="268" r:id="rId24"/>
    <p:sldId id="269" r:id="rId25"/>
    <p:sldId id="270" r:id="rId26"/>
    <p:sldId id="272" r:id="rId27"/>
    <p:sldId id="273" r:id="rId28"/>
    <p:sldId id="274" r:id="rId29"/>
    <p:sldId id="277" r:id="rId30"/>
    <p:sldId id="278" r:id="rId31"/>
    <p:sldId id="279" r:id="rId32"/>
    <p:sldId id="283" r:id="rId33"/>
    <p:sldId id="284" r:id="rId3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9" d="100"/>
          <a:sy n="79" d="100"/>
        </p:scale>
        <p:origin x="1656" y="5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18C4CB-B1A3-47A2-B924-4030F8369AA0}" type="datetimeFigureOut">
              <a:rPr lang="en-US" smtClean="0"/>
              <a:t>8/29/2017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54A175-F0FD-4065-A485-B16061D578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28018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18C4CB-B1A3-47A2-B924-4030F8369AA0}" type="datetimeFigureOut">
              <a:rPr lang="en-US" smtClean="0"/>
              <a:t>8/29/2017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54A175-F0FD-4065-A485-B16061D578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59062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18C4CB-B1A3-47A2-B924-4030F8369AA0}" type="datetimeFigureOut">
              <a:rPr lang="en-US" smtClean="0"/>
              <a:t>8/29/2017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54A175-F0FD-4065-A485-B16061D578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12129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18C4CB-B1A3-47A2-B924-4030F8369AA0}" type="datetimeFigureOut">
              <a:rPr lang="en-US" smtClean="0"/>
              <a:t>8/29/2017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54A175-F0FD-4065-A485-B16061D578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18155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18C4CB-B1A3-47A2-B924-4030F8369AA0}" type="datetimeFigureOut">
              <a:rPr lang="en-US" smtClean="0"/>
              <a:t>8/29/2017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54A175-F0FD-4065-A485-B16061D578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05776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18C4CB-B1A3-47A2-B924-4030F8369AA0}" type="datetimeFigureOut">
              <a:rPr lang="en-US" smtClean="0"/>
              <a:t>8/29/2017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54A175-F0FD-4065-A485-B16061D578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37067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18C4CB-B1A3-47A2-B924-4030F8369AA0}" type="datetimeFigureOut">
              <a:rPr lang="en-US" smtClean="0"/>
              <a:t>8/29/2017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54A175-F0FD-4065-A485-B16061D578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87519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18C4CB-B1A3-47A2-B924-4030F8369AA0}" type="datetimeFigureOut">
              <a:rPr lang="en-US" smtClean="0"/>
              <a:t>8/29/2017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54A175-F0FD-4065-A485-B16061D578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11519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18C4CB-B1A3-47A2-B924-4030F8369AA0}" type="datetimeFigureOut">
              <a:rPr lang="en-US" smtClean="0"/>
              <a:t>8/29/2017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54A175-F0FD-4065-A485-B16061D578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18171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2"/>
            <a:ext cx="3008313" cy="4691063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18C4CB-B1A3-47A2-B924-4030F8369AA0}" type="datetimeFigureOut">
              <a:rPr lang="en-US" smtClean="0"/>
              <a:t>8/29/2017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54A175-F0FD-4065-A485-B16061D578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76923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18C4CB-B1A3-47A2-B924-4030F8369AA0}" type="datetimeFigureOut">
              <a:rPr lang="en-US" smtClean="0"/>
              <a:t>8/29/2017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54A175-F0FD-4065-A485-B16061D578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24272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2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18C4CB-B1A3-47A2-B924-4030F8369AA0}" type="datetimeFigureOut">
              <a:rPr lang="en-US" smtClean="0"/>
              <a:t>8/29/2017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54A175-F0FD-4065-A485-B16061D578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60326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685800" rtl="0" eaLnBrk="1" latinLnBrk="0" hangingPunct="1"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7175" indent="-257175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defTabSz="6858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g"/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0.jpg"/><Relationship Id="rId4" Type="http://schemas.openxmlformats.org/officeDocument/2006/relationships/image" Target="../media/image39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g"/><Relationship Id="rId2" Type="http://schemas.openxmlformats.org/officeDocument/2006/relationships/image" Target="../media/image45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8.jpg"/><Relationship Id="rId4" Type="http://schemas.openxmlformats.org/officeDocument/2006/relationships/image" Target="../media/image47.jp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g"/><Relationship Id="rId2" Type="http://schemas.openxmlformats.org/officeDocument/2006/relationships/image" Target="../media/image50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3.jpg"/><Relationship Id="rId4" Type="http://schemas.openxmlformats.org/officeDocument/2006/relationships/image" Target="../media/image52.jp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jp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jp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6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jpeg"/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0.jpeg"/><Relationship Id="rId4" Type="http://schemas.openxmlformats.org/officeDocument/2006/relationships/image" Target="../media/image69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image" Target="../media/image5.jpeg"/><Relationship Id="rId7" Type="http://schemas.openxmlformats.org/officeDocument/2006/relationships/image" Target="../media/image9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10" Type="http://schemas.openxmlformats.org/officeDocument/2006/relationships/image" Target="../media/image12.jpeg"/><Relationship Id="rId4" Type="http://schemas.openxmlformats.org/officeDocument/2006/relationships/image" Target="../media/image6.jpeg"/><Relationship Id="rId9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3" Type="http://schemas.openxmlformats.org/officeDocument/2006/relationships/image" Target="../media/image14.jpeg"/><Relationship Id="rId7" Type="http://schemas.openxmlformats.org/officeDocument/2006/relationships/image" Target="../media/image18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jpeg"/><Relationship Id="rId3" Type="http://schemas.openxmlformats.org/officeDocument/2006/relationships/image" Target="../media/image23.jpeg"/><Relationship Id="rId7" Type="http://schemas.openxmlformats.org/officeDocument/2006/relationships/image" Target="../media/image27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jpeg"/><Relationship Id="rId11" Type="http://schemas.openxmlformats.org/officeDocument/2006/relationships/image" Target="../media/image15.jpeg"/><Relationship Id="rId5" Type="http://schemas.openxmlformats.org/officeDocument/2006/relationships/image" Target="../media/image25.jpeg"/><Relationship Id="rId10" Type="http://schemas.openxmlformats.org/officeDocument/2006/relationships/image" Target="../media/image30.jpeg"/><Relationship Id="rId4" Type="http://schemas.openxmlformats.org/officeDocument/2006/relationships/image" Target="../media/image24.jpeg"/><Relationship Id="rId9" Type="http://schemas.openxmlformats.org/officeDocument/2006/relationships/image" Target="../media/image29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4550" y="76200"/>
            <a:ext cx="5519555" cy="675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111573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0"/>
            <a:ext cx="6858000" cy="6858000"/>
          </a:xfrm>
          <a:prstGeom prst="rect">
            <a:avLst/>
          </a:prstGeom>
          <a:solidFill>
            <a:schemeClr val="tx1"/>
          </a:solidFill>
        </p:spPr>
      </p:pic>
    </p:spTree>
    <p:extLst>
      <p:ext uri="{BB962C8B-B14F-4D97-AF65-F5344CB8AC3E}">
        <p14:creationId xmlns:p14="http://schemas.microsoft.com/office/powerpoint/2010/main" val="404793877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6415" y="1066800"/>
            <a:ext cx="7111169" cy="4525963"/>
          </a:xfrm>
        </p:spPr>
      </p:pic>
    </p:spTree>
    <p:extLst>
      <p:ext uri="{BB962C8B-B14F-4D97-AF65-F5344CB8AC3E}">
        <p14:creationId xmlns:p14="http://schemas.microsoft.com/office/powerpoint/2010/main" val="192083569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0"/>
            <a:ext cx="6858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844858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21" y="576261"/>
            <a:ext cx="9103373" cy="583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480525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81000"/>
            <a:ext cx="9144000" cy="609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074579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184000" cy="34560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2400" y="0"/>
            <a:ext cx="5184000" cy="3456000"/>
          </a:xfrm>
          <a:prstGeom prst="rect">
            <a:avLst/>
          </a:prstGeom>
        </p:spPr>
      </p:pic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474000"/>
            <a:ext cx="5076000" cy="3384000"/>
          </a:xfr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2400" y="3478200"/>
            <a:ext cx="5184000" cy="345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582840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4200" y="0"/>
            <a:ext cx="6048000" cy="4032000"/>
          </a:xfrm>
          <a:prstGeom prst="rect">
            <a:avLst/>
          </a:prstGeom>
        </p:spPr>
      </p:pic>
      <p:pic>
        <p:nvPicPr>
          <p:cNvPr id="5" name="Picture 2" descr="d:\Users\CK\Desktop\Current KIP\KIp 2017\Volunteers conferenc\KIP Conference Notes\#aubkip17 Instagram photos and videos _ instdrive.com_files\17662209_443167309364878_4788968790798893056_n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" y="2286000"/>
            <a:ext cx="4839300" cy="45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1302450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01" y="381000"/>
            <a:ext cx="9125999" cy="6084000"/>
          </a:xfrm>
        </p:spPr>
      </p:pic>
    </p:spTree>
    <p:extLst>
      <p:ext uri="{BB962C8B-B14F-4D97-AF65-F5344CB8AC3E}">
        <p14:creationId xmlns:p14="http://schemas.microsoft.com/office/powerpoint/2010/main" val="300976402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9" name="Picture 3" descr="d:\Users\CK\Desktop\Current KIP\KIp 2017\Volunteers conferenc\KIP Conference Notes\#aubkip17 Instagram photos and videos _ instdrive.com_files\17596671_1928905777354233_992231058483183616_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7200" y="0"/>
            <a:ext cx="6840000" cy="68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5151845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2000" y="3370200"/>
            <a:ext cx="4752000" cy="3564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2000" y="0"/>
            <a:ext cx="4752000" cy="35640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276600"/>
            <a:ext cx="4800000" cy="36000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759" b="20625"/>
          <a:stretch/>
        </p:blipFill>
        <p:spPr>
          <a:xfrm>
            <a:off x="0" y="0"/>
            <a:ext cx="4815267" cy="356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47471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050" b="17163"/>
          <a:stretch/>
        </p:blipFill>
        <p:spPr>
          <a:xfrm>
            <a:off x="2971800" y="1371600"/>
            <a:ext cx="3371625" cy="3943350"/>
          </a:xfrm>
        </p:spPr>
      </p:pic>
    </p:spTree>
    <p:extLst>
      <p:ext uri="{BB962C8B-B14F-4D97-AF65-F5344CB8AC3E}">
        <p14:creationId xmlns:p14="http://schemas.microsoft.com/office/powerpoint/2010/main" val="210041010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d:\Users\CK\Desktop\kip docs\kip-jen-hoempag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538" y="935400"/>
            <a:ext cx="9109462" cy="45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0498496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3369"/>
          <a:stretch/>
        </p:blipFill>
        <p:spPr>
          <a:xfrm>
            <a:off x="4648200" y="3429000"/>
            <a:ext cx="4490981" cy="3456000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09"/>
          <a:stretch/>
        </p:blipFill>
        <p:spPr>
          <a:xfrm>
            <a:off x="0" y="0"/>
            <a:ext cx="4852162" cy="33840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04"/>
          <a:stretch/>
        </p:blipFill>
        <p:spPr>
          <a:xfrm>
            <a:off x="0" y="3429000"/>
            <a:ext cx="4771200" cy="33840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4432"/>
          <a:stretch/>
        </p:blipFill>
        <p:spPr>
          <a:xfrm>
            <a:off x="4800600" y="4800"/>
            <a:ext cx="4343400" cy="338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107535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d:\Users\CK\Desktop\Current KIP\KIp 2017\Volunteers conferenc\KIP Conference Notes\media kip\AUB - 2017 - KIP conference a forum for diverse voices tackling big issues_files\kip-inside-je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7630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2231409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d:\Users\CK\Downloads\IMG_920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857250"/>
            <a:ext cx="6858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2451983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d:\Users\CK\Downloads\IMG_920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857250"/>
            <a:ext cx="6858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4035946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d:\Users\CK\Desktop\Local Disk\OneDrive\4.KIP2017\KIP Project 2015-17\KIP - Quarterly Reports\QR - Worplan Progress\WP - 5th Quarterly Report\5th Quaterly Report - Appendices\Appendix VIII - KIP Call for volunteers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127" y="457200"/>
            <a:ext cx="7844473" cy="590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415095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d:\Users\CK\Downloads\15110262_10154250772434790_6735693289589004470_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857250"/>
            <a:ext cx="5715000" cy="50840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9099503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d:\Users\CK\Downloads\usfc (1)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836195"/>
            <a:ext cx="6858000" cy="51645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5371185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E:\CK\KIP Project 2015-17\KIP - Private Round-tables\PRT - Education\RT-Education-Pictures\RT-Education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738940"/>
            <a:ext cx="7391400" cy="51284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9700418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1295400"/>
            <a:ext cx="5613212" cy="4233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5251485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d:\Users\CK\Desktop\Current KIP\KIp 2017\Volunteers conferenc\KIP Conference Notes\#aubkip17 Instagram photos and videos _ instdrive.com_files\17437774_272536433195135_5580846187633704960_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857250"/>
            <a:ext cx="5562600" cy="51495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7468818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749455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" y="393000"/>
            <a:ext cx="9140302" cy="6084000"/>
          </a:xfrm>
        </p:spPr>
      </p:pic>
    </p:spTree>
    <p:extLst>
      <p:ext uri="{BB962C8B-B14F-4D97-AF65-F5344CB8AC3E}">
        <p14:creationId xmlns:p14="http://schemas.microsoft.com/office/powerpoint/2010/main" val="92389429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3124924" cy="4525963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3225" y="3829800"/>
            <a:ext cx="6232000" cy="29520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1784" y="0"/>
            <a:ext cx="3596816" cy="37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315685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3200" y="0"/>
            <a:ext cx="3564000" cy="356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00" y="0"/>
            <a:ext cx="3564000" cy="3564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3200" y="3294000"/>
            <a:ext cx="3564000" cy="35640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00" y="3294000"/>
            <a:ext cx="3564000" cy="356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635353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fb-s-c-a.akamaihd.net/h-ak-fbx/v/t1.0-0/c82.0.200.200/p200x200/19149294_1759758784315083_4521873315901733345_n.jpg?oh=f6f808eb62dbc0f256e9aba4d8023693&amp;oe=5A157474&amp;__gda__=1512574885_cd42085ac92296aefa8449392e149904">
            <a:extLst>
              <a:ext uri="{FF2B5EF4-FFF2-40B4-BE49-F238E27FC236}">
                <a16:creationId xmlns:a16="http://schemas.microsoft.com/office/drawing/2014/main" id="{1822B06E-A7C5-4D2C-B6F6-B5292427E9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960"/>
            <a:ext cx="2514600" cy="2514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s://fb-s-d-a.akamaihd.net/h-ak-fbx/v/t1.0-0/c32.0.200.200/p200x200/19029713_1759758880981740_616054702506291668_n.jpg?oh=19fc551b5b5b58fe40a892065ad66864&amp;oe=5A2596D4&amp;__gda__=1512554673_60685db2d06e687b54c4e4dbd23abf64">
            <a:extLst>
              <a:ext uri="{FF2B5EF4-FFF2-40B4-BE49-F238E27FC236}">
                <a16:creationId xmlns:a16="http://schemas.microsoft.com/office/drawing/2014/main" id="{74B7CF1D-D871-44C4-9B66-16BBAC7021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94488"/>
            <a:ext cx="2572512" cy="2572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https://fb-s-c-a.akamaihd.net/h-ak-fbx/v/t1.0-0/c16.0.200.200/p200x200/19105704_1759740757650219_1501924466180939464_n.jpg?oh=2c8ef7c0440806b2611e44d16d79f646&amp;oe=5A1CC96D&amp;__gda__=1516141244_a61f1a52c96402854ef7a5f6d728e64a">
            <a:extLst>
              <a:ext uri="{FF2B5EF4-FFF2-40B4-BE49-F238E27FC236}">
                <a16:creationId xmlns:a16="http://schemas.microsoft.com/office/drawing/2014/main" id="{CD1D8AAB-B407-4329-A8AF-F880F12BFC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1176" y="36576"/>
            <a:ext cx="2782824" cy="27828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https://fb-s-c-a.akamaihd.net/h-ak-fbx/v/t1.0-0/c75.0.200.200/p200x200/19030185_1759757690981859_4744207436374682669_n.jpg?oh=08d5eddaa592b635f222a254493e73a4&amp;oe=5A13D6BA&amp;__gda__=1512483179_af27b7d0260f2f6e90fa47bd75e93f39">
            <a:extLst>
              <a:ext uri="{FF2B5EF4-FFF2-40B4-BE49-F238E27FC236}">
                <a16:creationId xmlns:a16="http://schemas.microsoft.com/office/drawing/2014/main" id="{D11B4E56-BD2D-423C-A8BF-AE499BE2E7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45255" y="2586419"/>
            <a:ext cx="190500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https://fb-s-b-a.akamaihd.net/h-ak-fbx/v/t1.0-0/c50.0.200.200/p200x200/19059782_1759737460983882_552474132313121585_n.jpg?oh=a67451108f62872f27d581db98cdad4c&amp;oe=5A211D5F&amp;__gda__=1511262266_cba264a3fe88deaea792233505b529f6">
            <a:extLst>
              <a:ext uri="{FF2B5EF4-FFF2-40B4-BE49-F238E27FC236}">
                <a16:creationId xmlns:a16="http://schemas.microsoft.com/office/drawing/2014/main" id="{BA7250A8-CDD9-4F97-AD9F-DB8A58CC81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069080"/>
            <a:ext cx="2667000" cy="2667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6" name="Picture 22" descr="https://fb-s-a-a.akamaihd.net/h-ak-fbx/v/t1.0-0/c43.0.200.200/p200x200/19059796_1759737550983873_8707186523820464628_n.jpg?oh=7314d7a11fb4ec4161b4f34f2c957c47&amp;oe=5A1C97B0&amp;__gda__=1511469665_f5c1f19931bc38abd2d41c474eb59fe6">
            <a:extLst>
              <a:ext uri="{FF2B5EF4-FFF2-40B4-BE49-F238E27FC236}">
                <a16:creationId xmlns:a16="http://schemas.microsoft.com/office/drawing/2014/main" id="{9D1FC2C5-6EDC-41FD-A27F-80C15C90C0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6865" y="4441507"/>
            <a:ext cx="2919031" cy="23648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8" name="Picture 24" descr="https://fb-s-c-a.akamaihd.net/h-ak-fbx/v/t1.0-0/c46.0.200.200/p200x200/19029688_1759740680983560_6951365895290724297_n.jpg?oh=7bd6f557e2d73e55d37c9a9373372698&amp;oe=5A5C92FC&amp;__gda__=1511764525_c5f108cfbdd6f3aec0ff382c8c6d562c">
            <a:extLst>
              <a:ext uri="{FF2B5EF4-FFF2-40B4-BE49-F238E27FC236}">
                <a16:creationId xmlns:a16="http://schemas.microsoft.com/office/drawing/2014/main" id="{A1D37A40-F942-4763-B3DF-AC473815F4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6040" y="4108704"/>
            <a:ext cx="2663952" cy="26639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2" name="Picture 28" descr="https://fb-s-c-a.akamaihd.net/h-ak-fbx/v/t1.0-0/c34.0.200.200/p200x200/19113923_1759740837650211_1506105374050692264_n.jpg?oh=903847a05c865909364b7bc77e5a8b5f&amp;oe=5A175B41&amp;__gda__=1515846032_018cadfd4e5fc3985f7ebb09666f00cf">
            <a:extLst>
              <a:ext uri="{FF2B5EF4-FFF2-40B4-BE49-F238E27FC236}">
                <a16:creationId xmlns:a16="http://schemas.microsoft.com/office/drawing/2014/main" id="{8C4286DA-D58C-47A9-A244-AB410AAF2E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80" y="2057400"/>
            <a:ext cx="3220212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4" name="Picture 30" descr="https://fb-s-a-a.akamaihd.net/h-ak-fbx/v/t1.0-0/c83.0.200.200/p200x200/19059874_1759740840983544_6270046631267368607_n.jpg?oh=59fda5c88d11c7e83adfc094acb7dc1e&amp;oe=5A2B68FC&amp;__gda__=1512248365_78b3b8bbf913ba2c836875949016ef7e">
            <a:extLst>
              <a:ext uri="{FF2B5EF4-FFF2-40B4-BE49-F238E27FC236}">
                <a16:creationId xmlns:a16="http://schemas.microsoft.com/office/drawing/2014/main" id="{DF945D37-B592-4661-A99D-9C6BE64FED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3818" y="2317242"/>
            <a:ext cx="2778252" cy="27782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4155519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050520-9E05-4524-A661-8022023746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5A2084B-C03E-4B21-96AA-6FF0344A4C8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122" name="Picture 2" descr="https://fb-s-b-a.akamaihd.net/h-ak-fbx/v/t1.0-0/c50.0.200.200/p200x200/15285020_1672669213024041_3751440512741431798_n.jpg?oh=ce4df451bca6615f8b85b425afaf0a52&amp;oe=5A6067DC&amp;__gda__=1513024781_16d05ee802ed2baf67f1dc67ed0115f3">
            <a:extLst>
              <a:ext uri="{FF2B5EF4-FFF2-40B4-BE49-F238E27FC236}">
                <a16:creationId xmlns:a16="http://schemas.microsoft.com/office/drawing/2014/main" id="{ACFC6B5D-5710-46A2-B96C-FBE01D4D7E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274638"/>
            <a:ext cx="3162300" cy="3162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https://fb-s-c-a.akamaihd.net/h-ak-fbx/v/t1.0-0/c100.0.200.200/p200x200/15202598_1672669409690688_6678091724002575705_n.jpg?oh=946e45d204ee927bb66eb90ce5aafcc5&amp;oe=5A608AD8&amp;__gda__=1516297351_9a7fcf6ba39fd1b1a4c2f110c119cca0">
            <a:extLst>
              <a:ext uri="{FF2B5EF4-FFF2-40B4-BE49-F238E27FC236}">
                <a16:creationId xmlns:a16="http://schemas.microsoft.com/office/drawing/2014/main" id="{0169E25F-2949-42A2-962D-5A06A21936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9500" y="2476500"/>
            <a:ext cx="2247900" cy="2247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https://fb-s-b-a.akamaihd.net/h-ak-fbx/v/t1.0-0/c99.0.200.200/p200x200/15241204_1672669506357345_3708622421955606674_n.jpg?oh=9270f6ac7ddca51de4092b5cc4ab5506&amp;oe=5A1952A7&amp;__gda__=1511155318_3ae8601126fb2bf9c1eaa7dd4b68d6b4">
            <a:extLst>
              <a:ext uri="{FF2B5EF4-FFF2-40B4-BE49-F238E27FC236}">
                <a16:creationId xmlns:a16="http://schemas.microsoft.com/office/drawing/2014/main" id="{58EF0485-76E2-420B-AF83-FCFE66C977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465138"/>
            <a:ext cx="2362200" cy="2362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8" name="Picture 8" descr="https://fb-s-a-a.akamaihd.net/h-ak-fbx/v/t1.0-0/c50.0.200.200/p200x200/15193494_1672668626357433_6487104334833102623_n.jpg?oh=a74286e29134222c4add24cece0d5bc4&amp;oe=5A2064F1&amp;__gda__=1511180832_1f94ac0c25e24037efd95db051d56287">
            <a:extLst>
              <a:ext uri="{FF2B5EF4-FFF2-40B4-BE49-F238E27FC236}">
                <a16:creationId xmlns:a16="http://schemas.microsoft.com/office/drawing/2014/main" id="{F076B7CD-95DD-4926-ADCB-E88F7FD576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0300" y="3771900"/>
            <a:ext cx="2781300" cy="2781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0" name="Picture 10" descr="https://fb-s-c-a.akamaihd.net/h-ak-fbx/v/t1.0-0/p200x200/15220176_1669468646677431_7996428102649333589_n.jpg?oh=9cf4114d5ba5c0c41c17ab42d25556d0&amp;oe=5A180F07&amp;__gda__=1511234217_7823c61acc111069407782540ca3c11d">
            <a:extLst>
              <a:ext uri="{FF2B5EF4-FFF2-40B4-BE49-F238E27FC236}">
                <a16:creationId xmlns:a16="http://schemas.microsoft.com/office/drawing/2014/main" id="{73FB361F-F2AD-44C4-A201-8B46E93D7E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4114800"/>
            <a:ext cx="3657600" cy="2552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2" name="Picture 12" descr="https://fb-s-b-a.akamaihd.net/h-ak-fbx/v/t1.0-0/c84.0.200.200/p200x200/15094342_1668697813421181_8283235956206685950_n.jpg?oh=0bc9dedfac0e2c5f4dabb0afb4d69504&amp;oe=5A2E488A&amp;__gda__=1515981147_35bd549c60842e0b46b73fec35f84ffe">
            <a:extLst>
              <a:ext uri="{FF2B5EF4-FFF2-40B4-BE49-F238E27FC236}">
                <a16:creationId xmlns:a16="http://schemas.microsoft.com/office/drawing/2014/main" id="{D5700307-61A9-46EB-8C48-C7656BEBB2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0250" y="122236"/>
            <a:ext cx="2997200" cy="15462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4" name="Picture 14" descr="https://fb-s-a-a.akamaihd.net/h-ak-fbx/v/t1.0-0/c52.0.200.200/p200x200/15094873_1668697610087868_6300820550439681547_n.jpg?oh=ffce0d57f4da9bf5a6c69939d8254b37&amp;oe=5A5AC07B&amp;__gda__=1512278442_ab1e883399e2775f32ea05abec256383">
            <a:extLst>
              <a:ext uri="{FF2B5EF4-FFF2-40B4-BE49-F238E27FC236}">
                <a16:creationId xmlns:a16="http://schemas.microsoft.com/office/drawing/2014/main" id="{1DCCB363-BEAA-4188-B80A-32F80ABBB6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454273"/>
            <a:ext cx="190500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7863958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14500"/>
            <a:ext cx="9144000" cy="342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103827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E11DAA-9F71-45A2-8AEE-48FFF7E223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9DB35C9-80AA-4184-945E-578B400B9DF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098" name="Picture 2" descr="https://fb-s-c-a.akamaihd.net/h-ak-fbx/v/t1.0-0/c0.0.200.200/p200x200/17862668_1732044477086514_5511924840503364527_n.jpg?oh=7dbc70c0ef42648d06e0a4e872b2bfed&amp;oe=5A1B62E0&amp;__gda__=1511237765_18421f433d5c83f7b0f52dc4c2b2c5a5">
            <a:extLst>
              <a:ext uri="{FF2B5EF4-FFF2-40B4-BE49-F238E27FC236}">
                <a16:creationId xmlns:a16="http://schemas.microsoft.com/office/drawing/2014/main" id="{62DE39EB-CF93-4093-B44A-7C2166DFA5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1066800"/>
            <a:ext cx="6172200" cy="513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9768144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8BE7C1-DED0-4A73-B5DB-7078B122BA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 descr="https://fb-s-d-a.akamaihd.net/h-ak-fbx/v/t1.0-0/c100.0.200.200/p200x200/17904269_1732055490418746_2770490359439141121_n.jpg?oh=e8060ba6d1faf60ff1ce1ee342fdd645&amp;oe=5A157628&amp;__gda__=1512805239_2ed58a0603fa0cab118e7e3d48056d84">
            <a:extLst>
              <a:ext uri="{FF2B5EF4-FFF2-40B4-BE49-F238E27FC236}">
                <a16:creationId xmlns:a16="http://schemas.microsoft.com/office/drawing/2014/main" id="{701E9CD0-C54B-4D6E-9E51-81141A3EAC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25400"/>
            <a:ext cx="3543300" cy="3543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s://fb-s-d-a.akamaihd.net/h-ak-fbx/v/t1.0-0/c84.0.200.200/p200x200/17903346_1732047087086253_1079406711446884435_n.jpg?oh=e8b042f69bfd3b52446606f2e6ca3524&amp;oe=5A1DE494&amp;__gda__=1512769093_9ddfaf26b7c8a12cf92b3065919e89aa">
            <a:extLst>
              <a:ext uri="{FF2B5EF4-FFF2-40B4-BE49-F238E27FC236}">
                <a16:creationId xmlns:a16="http://schemas.microsoft.com/office/drawing/2014/main" id="{0B7EC03D-DE52-467F-B7E5-57097498C8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9900" y="2201862"/>
            <a:ext cx="190500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https://fb-s-c-a.akamaihd.net/h-ak-fbx/v/t1.0-0/c99.0.200.200/p200x200/17904015_1732045220419773_6302276916749619204_n.jpg?oh=bd80c0565b1212c658e6b4102ebe208e&amp;oe=5A2DB82A&amp;__gda__=1516108027_d69d523da4f15caa457fec44e5bc72b5">
            <a:extLst>
              <a:ext uri="{FF2B5EF4-FFF2-40B4-BE49-F238E27FC236}">
                <a16:creationId xmlns:a16="http://schemas.microsoft.com/office/drawing/2014/main" id="{B6C705DD-F31D-476B-8518-F60680645A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3650" y="167480"/>
            <a:ext cx="190500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https://fb-s-a-a.akamaihd.net/h-ak-fbx/v/t1.0-0/c100.0.200.200/p200x200/17862314_1732051327085829_3630646492769372836_n.jpg?oh=733ddfe0065bbe77525d466d547c69e6&amp;oe=5A5B85C8&amp;__gda__=1513086871_8f03c786f5bd6e9119691f079de3f4e8">
            <a:extLst>
              <a:ext uri="{FF2B5EF4-FFF2-40B4-BE49-F238E27FC236}">
                <a16:creationId xmlns:a16="http://schemas.microsoft.com/office/drawing/2014/main" id="{B9B547CF-FA7E-4C4D-B642-DFFD7CFF3C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4403729"/>
            <a:ext cx="190500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2" name="Picture 10" descr="https://fb-s-d-a.akamaihd.net/h-ak-fbx/v/t1.0-0/c0.0.200.200/p200x200/17903574_1732045093753119_7790881924158079677_n.jpg?oh=3989d42f05642bcde738efc99cc6d5b8&amp;oe=5A191C73&amp;__gda__=1512997654_d9d5ecd3a252c6af007863c03f6b6e45">
            <a:extLst>
              <a:ext uri="{FF2B5EF4-FFF2-40B4-BE49-F238E27FC236}">
                <a16:creationId xmlns:a16="http://schemas.microsoft.com/office/drawing/2014/main" id="{E9B7ADC7-438A-4788-AFBA-2283E17B25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0" y="4191003"/>
            <a:ext cx="190500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4" name="Picture 12" descr="https://fb-s-a-a.akamaihd.net/h-ak-fbx/v/t1.0-0/c92.0.200.200/p200x200/17883850_1732046543752974_8831196856485294736_n.jpg?oh=bdbec67cbc462b86facc6c9a5b0efbef&amp;oe=5A27EE30&amp;__gda__=1512519649_cf82a842592eb0dca1f7d34954f75da2">
            <a:extLst>
              <a:ext uri="{FF2B5EF4-FFF2-40B4-BE49-F238E27FC236}">
                <a16:creationId xmlns:a16="http://schemas.microsoft.com/office/drawing/2014/main" id="{92A6B2DE-B9B1-4D32-A681-21B98A40A9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2179638"/>
            <a:ext cx="304800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6" name="Picture 14" descr="https://fb-s-c-a.akamaihd.net/h-ak-fbx/v/t1.0-0/c100.0.200.200/p200x200/17862362_1732045027086459_626319053932583580_n.jpg?oh=f2f0feaad223443821a6bd59520e6c70&amp;oe=5A5F040F&amp;__gda__=1512575710_4ae909b9312678b3440b1c0f9fbda365">
            <a:extLst>
              <a:ext uri="{FF2B5EF4-FFF2-40B4-BE49-F238E27FC236}">
                <a16:creationId xmlns:a16="http://schemas.microsoft.com/office/drawing/2014/main" id="{D059418D-CF81-4F40-8CBD-CA09618704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4100" y="3698082"/>
            <a:ext cx="190500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8" name="Picture 16" descr="https://fb-s-c-a.akamaihd.net/h-ak-fbx/v/t1.0-0/c100.0.200.200/p200x200/17883670_1732044103753218_8847330573749407388_n.jpg?oh=cbb37e231accff10477081833d10d2c4&amp;oe=5A5E7934&amp;__gda__=1512376427_325cddbd6c7c42e08cc79a640ceb7b0e">
            <a:extLst>
              <a:ext uri="{FF2B5EF4-FFF2-40B4-BE49-F238E27FC236}">
                <a16:creationId xmlns:a16="http://schemas.microsoft.com/office/drawing/2014/main" id="{E6E4EDF7-5F1D-43F7-AE78-52ACE09D7003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0100" y="4403729"/>
            <a:ext cx="190500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90" name="Picture 18" descr="https://fb-s-b-a.akamaihd.net/h-ak-fbx/v/t1.0-0/c100.0.200.200/p200x200/17862790_1732043877086574_139030222313068359_n.jpg?oh=47cec7ea8ced32052b34e1b73940a8b9&amp;oe=5A13CAFD&amp;__gda__=1512320556_693e2064f54c94ca8691b1859ac05519">
            <a:extLst>
              <a:ext uri="{FF2B5EF4-FFF2-40B4-BE49-F238E27FC236}">
                <a16:creationId xmlns:a16="http://schemas.microsoft.com/office/drawing/2014/main" id="{1F8F14A9-0A16-49DC-8B87-3D496F87F1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35725" y="193280"/>
            <a:ext cx="190500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92" name="Picture 20" descr="https://fb-s-b-a.akamaihd.net/h-ak-fbx/v/t1.0-0/c99.0.200.200/p200x200/15241204_1672669506357345_3708622421955606674_n.jpg?oh=9270f6ac7ddca51de4092b5cc4ab5506&amp;oe=5A1952A7&amp;__gda__=1511155318_3ae8601126fb2bf9c1eaa7dd4b68d6b4">
            <a:extLst>
              <a:ext uri="{FF2B5EF4-FFF2-40B4-BE49-F238E27FC236}">
                <a16:creationId xmlns:a16="http://schemas.microsoft.com/office/drawing/2014/main" id="{E243E83F-8B76-49A3-9278-7488F15C82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5064920"/>
            <a:ext cx="190500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0273371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39D848-5554-4E48-9724-D42C993A46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2AA21ED-6B67-4BBA-B663-8071142FD59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 descr="https://fb-s-d-a.akamaihd.net/h-ak-fbx/v/t1.0-0/p200x200/18119551_1739159303041698_6225419008790486825_n.png?oh=e23b19aa30b771c4ec2ca33d2c60ba69&amp;oe=5A17D7C5&amp;__gda__=1511602027_76326cad270b3f1c1bc0ff03785c628a">
            <a:extLst>
              <a:ext uri="{FF2B5EF4-FFF2-40B4-BE49-F238E27FC236}">
                <a16:creationId xmlns:a16="http://schemas.microsoft.com/office/drawing/2014/main" id="{1C2DC0C6-7375-4A7F-8A91-B5E8D64594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846138"/>
            <a:ext cx="5257800" cy="5257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4655747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177</TotalTime>
  <Words>0</Words>
  <Application>Microsoft Office PowerPoint</Application>
  <PresentationFormat>On-screen Show (4:3)</PresentationFormat>
  <Paragraphs>0</Paragraphs>
  <Slides>33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36" baseType="lpstr"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Charlotte Karam</dc:creator>
  <cp:lastModifiedBy>Charlotte Karam</cp:lastModifiedBy>
  <cp:revision>12</cp:revision>
  <dcterms:created xsi:type="dcterms:W3CDTF">2017-08-26T21:00:31Z</dcterms:created>
  <dcterms:modified xsi:type="dcterms:W3CDTF">2017-08-29T09:53:19Z</dcterms:modified>
</cp:coreProperties>
</file>